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89750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3A4676-2112-33EC-C5D2-05DF07321753}" v="330" dt="2025-08-18T14:48:07.0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0FCE-9A57-1945-A557-936E51425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C437C3-C4F0-A74B-A0FC-EA8F5659AF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CB7C9-BA3B-3144-85D2-005A7ECF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DF19C-FE18-3A47-A68C-8BCA31B93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55798-1AD1-164F-AEE0-D1955ED73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4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46E46-C836-0A49-8356-C075E929D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4BDA5B-E9EE-5D41-AE57-AE9FD0B3D9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B22DD-9408-3E43-89AD-EB6D47F92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40B4E-70FE-F74E-A520-6DF554EA7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3D206-716A-4144-9F06-C27C15DD2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6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4CA8E4-CFFF-5E48-8D7B-97F5823C46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D125C3-ED7A-EB47-B1D0-80D1577E8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8D0CD-7500-C641-8500-746ECD4DF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49EC2-8B02-0741-8DAC-C0064CE9B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9ADBF-128A-C54D-B96B-ECDC5F6F0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4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5C0A8-DE63-9F45-8003-4512ADC2D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A211D-8459-A942-91B9-DD2B86147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B2635-56FC-4542-9F34-164D56978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F09D5-A99F-114E-8A8B-28E490281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F4414-32DF-074C-A7DD-3F132846E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4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F2F37-B8D8-924B-B4F1-E49735B05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7699AF-C0A6-A147-8AC2-F55666C40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ABBF2-67E7-1545-95F8-E16E06DD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3B7E2-217B-BA43-BE6E-DE3501A0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52601-BF0E-8840-8348-5B8062DEA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68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E42BF-3FB0-E744-846A-7F089166D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4EDD-F1D7-F74E-B99C-5FDC72F1C0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58C2B1-780B-8E40-9241-47454F601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C02AB-B90C-F944-99B7-6F3383E05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EA1EB8-91E5-FE4F-BBBB-2132EAC0E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F97EC-107F-3943-A418-747D172C1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7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A9E6-39CB-2641-8A15-6207563E5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1BFA31-5BD7-154E-809C-745052372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A2CD79-B0A1-3648-994E-A7C7B663C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A81B4A-3B75-E04D-AB11-8B7CFFF85A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44C35-FF64-5946-9593-7D1913A580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A82BD9-B690-EF49-A046-C020D3831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7AC789-F3F3-A948-B100-74EA2C1C0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3C97CA-8B2A-AC44-BE85-45587AB11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6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0ECF4-144A-EC4E-ACC3-F353AF003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AAD575-6FFB-E448-976B-3C444E8CA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0D5F50-5EB0-CF41-8371-C314319CA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DD687-4597-D142-9E01-F3EAF1A49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5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5ED8C2-8961-4849-8E42-4C73F0905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32C2C0-7704-424A-8192-BFB8CC1C7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86A83-683F-614E-AFDE-F21268A2F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5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E7B9F-53F6-AC45-8D88-D7F1E2657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10BFA-4F1A-0246-9F5A-8B020ED5C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E3F6D4-72D4-634E-85C9-E36AC2AF7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386C6-518A-E440-BE53-D5B4D192C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38064-7003-C947-A99F-1A3E51E2D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A1B39-6B65-C24D-B429-B1667AB51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52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F00DC-FAF1-1B41-9B26-5827F04E6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EB40AF-CA49-1B4C-8C3C-7A6DFE8B60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DE75EA-FDC0-DF4E-85FD-3BB44BB9C0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952B1-8C08-904D-86B2-FF2EC2182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711B9-FA09-A949-9AD5-B3885C346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EF59B-3BE8-1343-AC8D-2DCB19636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73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A66694-8527-AA4A-A9DA-DF06D3759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37C22-CF01-2346-B2C4-9F71014C7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E9928-6763-9649-84D3-6FCA6911D1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DCDDF-13FD-184E-915A-0EA8F4D89A0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F5501-88CB-0642-9373-DE5C301DB3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C838D-E4CE-F449-80E4-07242BDAA5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2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E56088E-5B41-AF4D-86FB-10E4E0FBD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553961"/>
              </p:ext>
            </p:extLst>
          </p:nvPr>
        </p:nvGraphicFramePr>
        <p:xfrm>
          <a:off x="91439" y="41611"/>
          <a:ext cx="11348210" cy="6740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0245">
                  <a:extLst>
                    <a:ext uri="{9D8B030D-6E8A-4147-A177-3AD203B41FA5}">
                      <a16:colId xmlns:a16="http://schemas.microsoft.com/office/drawing/2014/main" val="3097669997"/>
                    </a:ext>
                  </a:extLst>
                </a:gridCol>
                <a:gridCol w="6817965">
                  <a:extLst>
                    <a:ext uri="{9D8B030D-6E8A-4147-A177-3AD203B41FA5}">
                      <a16:colId xmlns:a16="http://schemas.microsoft.com/office/drawing/2014/main" val="1119095994"/>
                    </a:ext>
                  </a:extLst>
                </a:gridCol>
              </a:tblGrid>
              <a:tr h="544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/>
                        </a:rPr>
                        <a:t>Year 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" pitchFamily="2" charset="77"/>
                        </a:rPr>
                        <a:t>Cycle A &amp; B</a:t>
                      </a:r>
                      <a:endParaRPr lang="en-GB" sz="1100" dirty="0">
                        <a:effectLst/>
                        <a:latin typeface="Twinkl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/>
                        </a:rPr>
                        <a:t>Term 1 Shining Bright – My Journey</a:t>
                      </a:r>
                      <a:endParaRPr lang="en-GB" sz="1200" dirty="0">
                        <a:effectLst/>
                        <a:latin typeface="Twinkl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2994015555"/>
                  </a:ext>
                </a:extLst>
              </a:tr>
              <a:tr h="7586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/>
                        </a:rPr>
                        <a:t>Topic</a:t>
                      </a:r>
                      <a:endParaRPr lang="en-GB" sz="1200" dirty="0">
                        <a:effectLst/>
                        <a:latin typeface="Twinkl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Science- Forces</a:t>
                      </a:r>
                    </a:p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Geography-Features of the UK -</a:t>
                      </a: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Field work and map skills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RE- What is truth? </a:t>
                      </a:r>
                    </a:p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DT -Can you create a scone or cupcake that tells a story through its flavours and decoration?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3426235938"/>
                  </a:ext>
                </a:extLst>
              </a:tr>
              <a:tr h="225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/>
                        </a:rPr>
                        <a:t>Teaching Texts</a:t>
                      </a:r>
                      <a:endParaRPr lang="en-GB" sz="1200" dirty="0">
                        <a:effectLst/>
                        <a:latin typeface="Twinkl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The Street Beneath My Feet by Charlotte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Guillian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 and Yuval Zommer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The UK Atlas  by Collins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The Big Book of the UK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Forces and Magnets by Peter Riley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The Honest-to Goodness Truth by Patricia C. McKissack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What do you believe? By DK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None/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266592261"/>
                  </a:ext>
                </a:extLst>
              </a:tr>
              <a:tr h="4288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/>
                        </a:rPr>
                        <a:t>Guided Reading Texts</a:t>
                      </a:r>
                      <a:endParaRPr lang="en-GB" sz="1200" dirty="0">
                        <a:effectLst/>
                        <a:latin typeface="Twinkl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The Queens Hat by Steve Antony</a:t>
                      </a: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3610519198"/>
                  </a:ext>
                </a:extLst>
              </a:tr>
              <a:tr h="7256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/>
                        </a:rPr>
                        <a:t>Story Time Texts</a:t>
                      </a:r>
                      <a:endParaRPr lang="en-GB" sz="1200" dirty="0">
                        <a:effectLst/>
                        <a:latin typeface="Twinkl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Wild Robot on the Island by P Brown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Iron Man by T Hughes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Stig of the Dump by Clive King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itchFamily="2" charset="2"/>
                        <a:buChar char=""/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3766154213"/>
                  </a:ext>
                </a:extLst>
              </a:tr>
              <a:tr h="756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 pitchFamily="2" charset="77"/>
                        </a:rPr>
                        <a:t>In the Book Corner</a:t>
                      </a:r>
                      <a:endParaRPr lang="en-GB" sz="1200" dirty="0">
                        <a:effectLst/>
                        <a:latin typeface="Twinkl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Wild Robot on the Island by P Brown</a:t>
                      </a:r>
                      <a:endParaRPr lang="en-US" dirty="0"/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Iron Man by T Hughes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Stig of the Dump by Clive King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endParaRPr lang="en-GB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3425046535"/>
                  </a:ext>
                </a:extLst>
              </a:tr>
              <a:tr h="6102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 pitchFamily="2" charset="77"/>
                        </a:rPr>
                        <a:t>Writing Genre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inkl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 rowSpan="2"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Instructions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How to Wash a Woolly Mammoth</a:t>
                      </a: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1842809776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Model Text</a:t>
                      </a:r>
                    </a:p>
                  </a:txBody>
                  <a:tcPr marL="41590" marR="41590" marT="32733" marB="32733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721643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FCC17B9-F71C-124E-9FBF-C5AE3E4E7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3346" y="6412675"/>
            <a:ext cx="686271" cy="51603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27B6EC-54A6-CA4A-B255-7AB280453A77}"/>
              </a:ext>
            </a:extLst>
          </p:cNvPr>
          <p:cNvSpPr txBox="1"/>
          <p:nvPr/>
        </p:nvSpPr>
        <p:spPr>
          <a:xfrm>
            <a:off x="8920481" y="6516804"/>
            <a:ext cx="2499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winkl" pitchFamily="2" charset="77"/>
              </a:rPr>
              <a:t>Year 3 Text Map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FFFC06-2CC9-DF8B-E4B4-0A6BB5AA7691}"/>
              </a:ext>
            </a:extLst>
          </p:cNvPr>
          <p:cNvSpPr txBox="1"/>
          <p:nvPr/>
        </p:nvSpPr>
        <p:spPr>
          <a:xfrm>
            <a:off x="4649450" y="3087973"/>
            <a:ext cx="4529527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61836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9119463-758d-4866-8817-58e9782f31b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896837ADAB304283645E6007E81BC9" ma:contentTypeVersion="17" ma:contentTypeDescription="Create a new document." ma:contentTypeScope="" ma:versionID="91737ef3af7aef44868babf480196550">
  <xsd:schema xmlns:xsd="http://www.w3.org/2001/XMLSchema" xmlns:xs="http://www.w3.org/2001/XMLSchema" xmlns:p="http://schemas.microsoft.com/office/2006/metadata/properties" xmlns:ns3="39119463-758d-4866-8817-58e9782f31b9" xmlns:ns4="fb14b726-1a25-418b-abdb-b7d93411be1a" targetNamespace="http://schemas.microsoft.com/office/2006/metadata/properties" ma:root="true" ma:fieldsID="e0b0cbd475e9255756105bf750adbd6c" ns3:_="" ns4:_="">
    <xsd:import namespace="39119463-758d-4866-8817-58e9782f31b9"/>
    <xsd:import namespace="fb14b726-1a25-418b-abdb-b7d93411be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Location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19463-758d-4866-8817-58e9782f31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4b726-1a25-418b-abdb-b7d93411be1a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ABC64C-28E7-4731-B7F7-305A027A60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FF1E8B-BD28-4C62-ACEC-3545EBDAA92E}">
  <ds:schemaRefs>
    <ds:schemaRef ds:uri="http://purl.org/dc/dcmitype/"/>
    <ds:schemaRef ds:uri="http://schemas.microsoft.com/office/infopath/2007/PartnerControls"/>
    <ds:schemaRef ds:uri="fb14b726-1a25-418b-abdb-b7d93411be1a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39119463-758d-4866-8817-58e9782f31b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0A8639A-AEB8-4B72-8413-42C06EFB7A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19463-758d-4866-8817-58e9782f31b9"/>
    <ds:schemaRef ds:uri="fb14b726-1a25-418b-abdb-b7d93411be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171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Twinkl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McMullon</dc:creator>
  <cp:lastModifiedBy>Chelsea Williams</cp:lastModifiedBy>
  <cp:revision>52</cp:revision>
  <cp:lastPrinted>2023-03-15T17:26:31Z</cp:lastPrinted>
  <dcterms:created xsi:type="dcterms:W3CDTF">2022-03-10T12:26:37Z</dcterms:created>
  <dcterms:modified xsi:type="dcterms:W3CDTF">2025-09-29T13:42:45Z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0x01010096896837ADAB304283645E6007E81BC9</vt:lpwstr>
  </property>
</Properties>
</file>