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3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2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4027-12A9-514A-8299-1F30F73F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AE2FD-48CA-FC4B-B86C-1477E2AB2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838D-903A-FE4F-AF01-07495BF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E95B-A44A-5B41-AD99-63E83D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6DC-BF9F-AA4F-AFAB-D09F7D8C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8959-E589-7948-A0ED-A6D4BF3A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E2395-A625-DE4F-85EA-23879AB3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8A3F4-F1AF-A744-A2FD-8187A28B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582D-7577-7547-AF5F-BB897C80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6943-2B26-EF40-B77F-751653BE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A1C9-97B1-5845-8626-1618DEE06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46C2B-AEA7-1044-BD12-C104A8954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15FC3-F2A4-DE47-A550-2702A41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942A-F6BE-B44A-B471-7CAB8A1B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41843-0B99-AE4C-B122-E9580304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9257-DC1F-4246-B1CD-40B23C9D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C0A0-2D56-D74C-B12C-E763A74F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B178-D957-7248-B87B-BECF2820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1E89B-A784-744E-8C33-106388D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9E3D-13C8-CC46-8B4F-612004A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9FF4-82D3-3244-981B-B9D444D8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0A86-8BB5-2843-A65F-99FC2E98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AC021-19AF-794C-B79B-D93ADA60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901BE-55C1-444D-B2DA-25686F97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21A-C6B9-C241-94BD-F05F028C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0E13-20A8-924E-AAE9-4E5DBEF0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995D-9C9D-484E-A1A1-AFCAA0E0E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1E77F-DFEA-3745-8104-CBE21208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2082A-51D4-DE45-8F83-6904DF55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C110F-E89E-074A-AC0F-3D3033B2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6AF1-4A68-8B4B-947E-A2175DF6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5FD-E355-6E40-85C2-47EC2F19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0A98A-0B05-004A-9520-8B48C863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4682-D382-664C-A85F-495B67DB3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A9861-AED2-394A-8404-B524875C3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831FC-BF81-0845-A8AB-95FA2270F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E994-91ED-924B-94C3-8B153E0B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2053D-345A-674B-A429-98FBD057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3DC53-4850-D94E-9EA5-6852D6D4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716-2205-5E4F-9232-346E58EB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1A84B-7AC8-104C-80CA-E78E398E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4989C-722F-0441-9703-217818D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7D5F4-E4BE-3748-9A85-4F7576A6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85C40-577F-DB45-A8CB-47C3C22E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04CB4-A1C5-1949-A424-00B59E91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875A-B77F-234A-8D0B-7AB1F9B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2C0-A023-2F4D-899B-5E8C4DD4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6C9B-9509-934C-BF68-F020A6E8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1C008-1C52-584F-BCAD-8CAFCE94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A25E6-EA65-8A43-9282-FFF0C42B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6AE0-A0E4-1D4D-8D23-19E76FD2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D63-0E2D-7349-9721-86AF74F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6723-8746-4B4D-B719-C89BBB5A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71E57-CBBD-E044-9B31-9DB4EDE8D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EE24F-2D55-6945-97A9-D5D2378E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380E-95C6-194B-9099-A2FA098B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DB59-DD2F-6D4C-9BA1-382F772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9DE26-5C0D-434D-8B8D-7346E049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C164-43A6-F94C-BD4C-A995F5DE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6F32B-20C4-6249-87EA-83A62A11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44D31-A95D-D44E-BCE7-26AB79E1F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0C8-43A2-B94C-B2F3-CA688EBC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2ACB-C36A-8C46-B6BA-BED650515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080397"/>
              </p:ext>
            </p:extLst>
          </p:nvPr>
        </p:nvGraphicFramePr>
        <p:xfrm>
          <a:off x="0" y="0"/>
          <a:ext cx="12191999" cy="70597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91034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1435980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4438122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  <a:gridCol w="4326863">
                  <a:extLst>
                    <a:ext uri="{9D8B030D-6E8A-4147-A177-3AD203B41FA5}">
                      <a16:colId xmlns:a16="http://schemas.microsoft.com/office/drawing/2014/main" val="953762420"/>
                    </a:ext>
                  </a:extLst>
                </a:gridCol>
              </a:tblGrid>
              <a:tr h="10283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**50 Recommended Reads for 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Term 2</a:t>
                      </a:r>
                    </a:p>
                    <a:p>
                      <a:pPr algn="ctr"/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Year 4 2024-25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9659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Topics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History: Local - How Children’s Lives Have Changed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Design &amp; Technology: Paper Circuits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PSHE: Managing Risks in Different Places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Physical Education: Dance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Teaching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529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The Firework Makers Daughter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When the Mountains Roared**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The Land of Roar**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5297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Guided Reading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Comprehension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The Firework Makers Daughter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5056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Story Time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The Boy at the Back of the Class**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17182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(including diverse and inclusive text)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A Kids Book About Design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Religions of the World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Rodmersham 2000: A Story of a Village – A Millennium Project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Cool Circuits and Wicked Wires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Creative Cards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Top </a:t>
                      </a:r>
                      <a:r>
                        <a:rPr lang="en-GB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Dance Tips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Keeping Safe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Dangers and Emergencies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Near Water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Brilliant Black British History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Legacies: Black British Pioneers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Growing up: Black Britain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Little People, Big Dreams: Aretha Franklin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Writing Genre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-</a:t>
                      </a: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554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Setting Description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Openings and Endings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69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34976</TotalTime>
  <Words>158</Words>
  <Application>Microsoft Macintosh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Twinkl Cursive Looped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Abbie Clive</cp:lastModifiedBy>
  <cp:revision>39</cp:revision>
  <cp:lastPrinted>2024-09-12T21:42:58Z</cp:lastPrinted>
  <dcterms:created xsi:type="dcterms:W3CDTF">2023-06-08T09:48:34Z</dcterms:created>
  <dcterms:modified xsi:type="dcterms:W3CDTF">2025-05-13T16:34:37Z</dcterms:modified>
</cp:coreProperties>
</file>