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1"/>
    <p:restoredTop sz="96327"/>
  </p:normalViewPr>
  <p:slideViewPr>
    <p:cSldViewPr snapToGrid="0" snapToObjects="1">
      <p:cViewPr varScale="1">
        <p:scale>
          <a:sx n="88" d="100"/>
          <a:sy n="88" d="100"/>
        </p:scale>
        <p:origin x="208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71147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1034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435980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4438122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  <a:gridCol w="4326863">
                  <a:extLst>
                    <a:ext uri="{9D8B030D-6E8A-4147-A177-3AD203B41FA5}">
                      <a16:colId xmlns:a16="http://schemas.microsoft.com/office/drawing/2014/main" val="953762420"/>
                    </a:ext>
                  </a:extLst>
                </a:gridCol>
              </a:tblGrid>
              <a:tr h="10283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**50 Recommended Reads for 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Term 4</a:t>
                      </a:r>
                    </a:p>
                    <a:p>
                      <a:pPr algn="ctr"/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Year 4 2024-25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9659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Topics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Geography: Mountains and Volcanos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Computing: Hardware Investigators and Logo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Science: Living Things (Classification)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Physical Education: Forest School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A range of different examples of information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529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Old Mill (Pie Corbett)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5297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Guided Reading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Comprehension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056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17182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Step into Science: Habitats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Bird, Bee &amp; Bug Houses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Microscopic Creatures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Respect the Insect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First Coding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Computer Science For Curious Kids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Violent Volcanos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Nature Adventure Book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Tree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Just Like 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Autism Detective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Step Back from Frustration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Something Bad Happened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Worries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Information Text</a:t>
                      </a: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554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Dialogue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Suspense and 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34926</TotalTime>
  <Words>147</Words>
  <Application>Microsoft Macintosh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Twinkl Cursive Looped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Abbie Clive</cp:lastModifiedBy>
  <cp:revision>33</cp:revision>
  <cp:lastPrinted>2024-09-12T21:42:58Z</cp:lastPrinted>
  <dcterms:created xsi:type="dcterms:W3CDTF">2023-06-08T09:48:34Z</dcterms:created>
  <dcterms:modified xsi:type="dcterms:W3CDTF">2025-05-13T14:56:42Z</dcterms:modified>
</cp:coreProperties>
</file>