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3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18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4027-12A9-514A-8299-1F30F73F9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AE2FD-48CA-FC4B-B86C-1477E2AB2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8838D-903A-FE4F-AF01-07495BF7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5E95B-A44A-5B41-AD99-63E83D32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96DC-BF9F-AA4F-AFAB-D09F7D8C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0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8959-E589-7948-A0ED-A6D4BF3AA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E2395-A625-DE4F-85EA-23879AB3C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8A3F4-F1AF-A744-A2FD-8187A28B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582D-7577-7547-AF5F-BB897C80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6943-2B26-EF40-B77F-751653BE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7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BA1C9-97B1-5845-8626-1618DEE06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46C2B-AEA7-1044-BD12-C104A8954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15FC3-F2A4-DE47-A550-2702A417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942A-F6BE-B44A-B471-7CAB8A1BB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41843-0B99-AE4C-B122-E9580304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9257-DC1F-4246-B1CD-40B23C9D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4C0A0-2D56-D74C-B12C-E763A74F1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0B178-D957-7248-B87B-BECF2820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1E89B-A784-744E-8C33-106388DB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C9E3D-13C8-CC46-8B4F-612004A3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E9FF4-82D3-3244-981B-B9D444D8E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70A86-8BB5-2843-A65F-99FC2E989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AC021-19AF-794C-B79B-D93ADA60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901BE-55C1-444D-B2DA-25686F97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A521A-C6B9-C241-94BD-F05F028C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6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00E13-20A8-924E-AAE9-4E5DBEF0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D995D-9C9D-484E-A1A1-AFCAA0E0E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1E77F-DFEA-3745-8104-CBE212088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2082A-51D4-DE45-8F83-6904DF55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C110F-E89E-074A-AC0F-3D3033B2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A6AF1-4A68-8B4B-947E-A2175DF6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7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C5FD-E355-6E40-85C2-47EC2F19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0A98A-0B05-004A-9520-8B48C8633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54682-D382-664C-A85F-495B67DB3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5A9861-AED2-394A-8404-B524875C3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831FC-BF81-0845-A8AB-95FA2270F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DE994-91ED-924B-94C3-8B153E0B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E2053D-345A-674B-A429-98FBD057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3DC53-4850-D94E-9EA5-6852D6D4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8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E716-2205-5E4F-9232-346E58EB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1A84B-7AC8-104C-80CA-E78E398E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4989C-722F-0441-9703-217818D7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7D5F4-E4BE-3748-9A85-4F7576A68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7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85C40-577F-DB45-A8CB-47C3C22E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04CB4-A1C5-1949-A424-00B59E91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D875A-B77F-234A-8D0B-7AB1F9BA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D2C0-A023-2F4D-899B-5E8C4DD4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6C9B-9509-934C-BF68-F020A6E89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1C008-1C52-584F-BCAD-8CAFCE947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A25E6-EA65-8A43-9282-FFF0C42BC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C6AE0-A0E4-1D4D-8D23-19E76FD2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33D63-0E2D-7349-9721-86AF74F6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4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6723-8746-4B4D-B719-C89BBB5A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71E57-CBBD-E044-9B31-9DB4EDE8D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EE24F-2D55-6945-97A9-D5D2378E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F380E-95C6-194B-9099-A2FA098B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7DB59-DD2F-6D4C-9BA1-382F7723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9DE26-5C0D-434D-8B8D-7346E049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2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DEC164-43A6-F94C-BD4C-A995F5DE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6F32B-20C4-6249-87EA-83A62A11C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44D31-A95D-D44E-BCE7-26AB79E1F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BC81-BC99-F74F-A1E5-CAC99EFE9BF1}" type="datetimeFigureOut">
              <a:rPr lang="en-US" smtClean="0"/>
              <a:t>5/13/25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50C8-43A2-B94C-B2F3-CA688EBC9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62ACB-C36A-8C46-B6BA-BED650515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D7A0-8471-5B48-BF6A-2327ABD63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8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DAC107-CC69-7F49-8504-02B306FC5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842573"/>
              </p:ext>
            </p:extLst>
          </p:nvPr>
        </p:nvGraphicFramePr>
        <p:xfrm>
          <a:off x="0" y="0"/>
          <a:ext cx="12191999" cy="71513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91034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1435980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4438122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  <a:gridCol w="4326863">
                  <a:extLst>
                    <a:ext uri="{9D8B030D-6E8A-4147-A177-3AD203B41FA5}">
                      <a16:colId xmlns:a16="http://schemas.microsoft.com/office/drawing/2014/main" val="953762420"/>
                    </a:ext>
                  </a:extLst>
                </a:gridCol>
              </a:tblGrid>
              <a:tr h="102831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**50 Recommended Reads for Year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000" b="1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Term 3</a:t>
                      </a:r>
                    </a:p>
                    <a:p>
                      <a:pPr algn="ctr"/>
                      <a:r>
                        <a:rPr lang="en-US" sz="3000" b="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Year 4 2024-25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96599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Topics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Geography: Climate Change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PSHE: Keeping Safe (Recognising &amp; Managing Risks) / Caring for Others &amp; the Environment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Computing: Animation / Artificial Intelligence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Science: States of Matter / Sound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51298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Teaching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Non-fiction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A range of different examples of explanation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529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Peanut Jones and the Illustrated City**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52973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Guided Reading 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Comprehension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Vacuum Cleaner 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Peanut Jones and the Illustrated City**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50568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Story Time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Peanut Jones and the Illustrated City**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171829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(including diverse and inclusive text)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Light and Sound: Make Science Make Sense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Make Some Noise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Lots of Things to Know about Weather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Cycles in Nature: Water Cycle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Where Does it Go? Wee, Rain and Other Liquids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Natural Disasters: Floods 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Climate Change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How Climate Change is Harming Our World 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17 Ways to Save the World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Kids </a:t>
                      </a:r>
                      <a:r>
                        <a:rPr lang="en-GB" sz="1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Gight</a:t>
                      </a: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 Climate Change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The Impact of Environmentalism: Conservation</a:t>
                      </a:r>
                    </a:p>
                    <a:p>
                      <a:pPr algn="ctr"/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100 Ways to Save the Planet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The art of 3D computer animation and effects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Create an animation with Scratch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The World of Artificial Intelligence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Why AI?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Keeping Safe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Keep </a:t>
                      </a:r>
                      <a:r>
                        <a:rPr lang="en-GB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+mn-ea"/>
                          <a:cs typeface="+mn-cs"/>
                        </a:rPr>
                        <a:t>yourself Safe</a:t>
                      </a:r>
                      <a:endParaRPr lang="en-GB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51298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Writing Genre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Non-fiction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Explanation Text</a:t>
                      </a: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Twinkl Cursive Looped Thin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554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winkl Cursive Looped Thin" panose="02000000000000000000" pitchFamily="2" charset="77"/>
                        </a:rPr>
                        <a:t>Fiction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Twinkl Cursive Looped Thin" panose="02000000000000000000" pitchFamily="2" charset="77"/>
                          <a:ea typeface="Calibri" panose="020F0502020204030204" pitchFamily="34" charset="0"/>
                          <a:cs typeface="Times New Roman"/>
                        </a:rPr>
                        <a:t>Dialogue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Twinkl Cursive Looped Thin" panose="02000000000000000000" pitchFamily="2" charset="77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698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34960</TotalTime>
  <Words>202</Words>
  <Application>Microsoft Macintosh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Twinkl Cursive Looped Thin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mcmullon</dc:creator>
  <cp:lastModifiedBy>Abbie Clive</cp:lastModifiedBy>
  <cp:revision>38</cp:revision>
  <cp:lastPrinted>2024-09-12T21:42:58Z</cp:lastPrinted>
  <dcterms:created xsi:type="dcterms:W3CDTF">2023-06-08T09:48:34Z</dcterms:created>
  <dcterms:modified xsi:type="dcterms:W3CDTF">2025-05-13T16:34:48Z</dcterms:modified>
</cp:coreProperties>
</file>