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5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C4027-12A9-514A-8299-1F30F73F9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9AE2FD-48CA-FC4B-B86C-1477E2AB2A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8838D-903A-FE4F-AF01-07495BF74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5E95B-A44A-5B41-AD99-63E83D325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796DC-BF9F-AA4F-AFAB-D09F7D8C4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50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C8959-E589-7948-A0ED-A6D4BF3AA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E2395-A625-DE4F-85EA-23879AB3C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8A3F4-F1AF-A744-A2FD-8187A28B2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6582D-7577-7547-AF5F-BB897C801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E6943-2B26-EF40-B77F-751653BEB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7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4BA1C9-97B1-5845-8626-1618DEE064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846C2B-AEA7-1044-BD12-C104A8954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15FC3-F2A4-DE47-A550-2702A417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0942A-F6BE-B44A-B471-7CAB8A1BB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41843-0B99-AE4C-B122-E9580304D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A9257-DC1F-4246-B1CD-40B23C9D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4C0A0-2D56-D74C-B12C-E763A74F1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0B178-D957-7248-B87B-BECF2820B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1E89B-A784-744E-8C33-106388DB5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C9E3D-13C8-CC46-8B4F-612004A37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4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E9FF4-82D3-3244-981B-B9D444D8E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F70A86-8BB5-2843-A65F-99FC2E989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AC021-19AF-794C-B79B-D93ADA601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901BE-55C1-444D-B2DA-25686F973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A521A-C6B9-C241-94BD-F05F028CB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6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00E13-20A8-924E-AAE9-4E5DBEF0C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D995D-9C9D-484E-A1A1-AFCAA0E0EB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41E77F-DFEA-3745-8104-CBE212088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82082A-51D4-DE45-8F83-6904DF55A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EC110F-E89E-074A-AC0F-3D3033B2E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A6AF1-4A68-8B4B-947E-A2175DF6F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7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CC5FD-E355-6E40-85C2-47EC2F192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80A98A-0B05-004A-9520-8B48C8633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854682-D382-664C-A85F-495B67DB3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5A9861-AED2-394A-8404-B524875C3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7831FC-BF81-0845-A8AB-95FA2270F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1DE994-91ED-924B-94C3-8B153E0B8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E2053D-345A-674B-A429-98FBD057F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73DC53-4850-D94E-9EA5-6852D6D4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89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5E716-2205-5E4F-9232-346E58EBE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D1A84B-7AC8-104C-80CA-E78E398E0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C4989C-722F-0441-9703-217818D7B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E7D5F4-E4BE-3748-9A85-4F7576A68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7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D85C40-577F-DB45-A8CB-47C3C22E3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E04CB4-A1C5-1949-A424-00B59E911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D875A-B77F-234A-8D0B-7AB1F9BA8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5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ED2C0-A023-2F4D-899B-5E8C4DD43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86C9B-9509-934C-BF68-F020A6E89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E1C008-1C52-584F-BCAD-8CAFCE947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7A25E6-EA65-8A43-9282-FFF0C42BC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C6AE0-A0E4-1D4D-8D23-19E76FD23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133D63-0E2D-7349-9721-86AF74F63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46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36723-8746-4B4D-B719-C89BBB5A0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971E57-CBBD-E044-9B31-9DB4EDE8D8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8EE24F-2D55-6945-97A9-D5D2378E3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8F380E-95C6-194B-9099-A2FA098B3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07DB59-DD2F-6D4C-9BA1-382F77231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D9DE26-5C0D-434D-8B8D-7346E0494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2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DEC164-43A6-F94C-BD4C-A995F5DEB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6F32B-20C4-6249-87EA-83A62A11C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44D31-A95D-D44E-BCE7-26AB79E1F7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CBC81-BC99-F74F-A1E5-CAC99EFE9BF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050C8-43A2-B94C-B2F3-CA688EBC9B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62ACB-C36A-8C46-B6BA-BED6505152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8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7DAC107-CC69-7F49-8504-02B306FC5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929151"/>
              </p:ext>
            </p:extLst>
          </p:nvPr>
        </p:nvGraphicFramePr>
        <p:xfrm>
          <a:off x="0" y="169818"/>
          <a:ext cx="11978640" cy="662069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76469">
                  <a:extLst>
                    <a:ext uri="{9D8B030D-6E8A-4147-A177-3AD203B41FA5}">
                      <a16:colId xmlns:a16="http://schemas.microsoft.com/office/drawing/2014/main" val="2822741549"/>
                    </a:ext>
                  </a:extLst>
                </a:gridCol>
                <a:gridCol w="1915801">
                  <a:extLst>
                    <a:ext uri="{9D8B030D-6E8A-4147-A177-3AD203B41FA5}">
                      <a16:colId xmlns:a16="http://schemas.microsoft.com/office/drawing/2014/main" val="612430203"/>
                    </a:ext>
                  </a:extLst>
                </a:gridCol>
                <a:gridCol w="8286370">
                  <a:extLst>
                    <a:ext uri="{9D8B030D-6E8A-4147-A177-3AD203B41FA5}">
                      <a16:colId xmlns:a16="http://schemas.microsoft.com/office/drawing/2014/main" val="3802622181"/>
                    </a:ext>
                  </a:extLst>
                </a:gridCol>
              </a:tblGrid>
              <a:tr h="979714">
                <a:tc>
                  <a:txBody>
                    <a:bodyPr/>
                    <a:lstStyle/>
                    <a:p>
                      <a:pPr algn="ctr"/>
                      <a:endParaRPr lang="en-US" sz="3000" b="1" dirty="0">
                        <a:solidFill>
                          <a:schemeClr val="tx1"/>
                        </a:solidFill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b="1" dirty="0">
                        <a:solidFill>
                          <a:schemeClr val="tx1"/>
                        </a:solidFill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Term 6</a:t>
                      </a:r>
                    </a:p>
                    <a:p>
                      <a:pPr algn="ctr"/>
                      <a:r>
                        <a:rPr lang="en-US" sz="3000" b="1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Year 1 2024-25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86895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Topic/Theme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My World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904120"/>
                  </a:ext>
                </a:extLst>
              </a:tr>
              <a:tr h="489857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Teaching Texts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Non-fiction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 range of non fiction texts about our world, recycling and caring for </a:t>
                      </a:r>
                      <a:r>
                        <a:rPr lang="en-US" sz="1400"/>
                        <a:t>one another.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803336"/>
                  </a:ext>
                </a:extLst>
              </a:tr>
              <a:tr h="489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Fiction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Supertato</a:t>
                      </a:r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Dogger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201741"/>
                  </a:ext>
                </a:extLst>
              </a:tr>
              <a:tr h="69886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Guided Reading Texts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Monster</a:t>
                      </a:r>
                      <a:r>
                        <a:rPr lang="en-US" sz="1400" baseline="0" dirty="0"/>
                        <a:t> phonics 3x weekly – blending, prosody and comprehension focus.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4228550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Story Time Texts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The Faraway Tree – Folk of the Faraway Tree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816347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Book Corner Text</a:t>
                      </a:r>
                    </a:p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(including diverse and inclusive text)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  <a:p>
                      <a:pPr algn="l"/>
                      <a:endParaRPr lang="en-US" sz="1400" dirty="0"/>
                    </a:p>
                    <a:p>
                      <a:pPr algn="l"/>
                      <a:endParaRPr lang="en-US" sz="1400" dirty="0"/>
                    </a:p>
                    <a:p>
                      <a:pPr algn="l"/>
                      <a:endParaRPr lang="en-US" sz="1400" dirty="0"/>
                    </a:p>
                    <a:p>
                      <a:pPr algn="l"/>
                      <a:endParaRPr lang="en-US" sz="1400" dirty="0"/>
                    </a:p>
                    <a:p>
                      <a:pPr algn="l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347828"/>
                  </a:ext>
                </a:extLst>
              </a:tr>
              <a:tr h="489857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Writing Genre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Fiction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Persuasion text (</a:t>
                      </a:r>
                      <a:r>
                        <a:rPr lang="en-US" sz="1400" dirty="0" err="1"/>
                        <a:t>Supertato</a:t>
                      </a:r>
                      <a:r>
                        <a:rPr lang="en-US" sz="14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7427150"/>
                  </a:ext>
                </a:extLst>
              </a:tr>
              <a:tr h="489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Non-fiction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Newspaper report (Dogger)</a:t>
                      </a:r>
                    </a:p>
                    <a:p>
                      <a:pPr algn="ctr"/>
                      <a:r>
                        <a:rPr lang="en-US" sz="1400" dirty="0"/>
                        <a:t>Writing instructions (DT Rainbow wraps)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065922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953A312-676F-4C09-942D-7906240CCA11}"/>
              </a:ext>
            </a:extLst>
          </p:cNvPr>
          <p:cNvSpPr txBox="1"/>
          <p:nvPr/>
        </p:nvSpPr>
        <p:spPr>
          <a:xfrm>
            <a:off x="3828855" y="4553146"/>
            <a:ext cx="231416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The dinosaur next door</a:t>
            </a:r>
          </a:p>
          <a:p>
            <a:r>
              <a:rPr lang="en-US" sz="1400" dirty="0"/>
              <a:t>The big cheese</a:t>
            </a:r>
          </a:p>
          <a:p>
            <a:r>
              <a:rPr lang="en-US" sz="1400" dirty="0"/>
              <a:t>The lighthouse keepers lunch</a:t>
            </a:r>
          </a:p>
          <a:p>
            <a:r>
              <a:rPr lang="en-US" sz="1400" dirty="0"/>
              <a:t>The can caravan</a:t>
            </a:r>
          </a:p>
          <a:p>
            <a:r>
              <a:rPr lang="en-US" sz="1400" dirty="0"/>
              <a:t>How to change the world</a:t>
            </a:r>
          </a:p>
          <a:p>
            <a:endParaRPr lang="en-US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D3EC45-4623-4404-9BB1-85C276BEEFD6}"/>
              </a:ext>
            </a:extLst>
          </p:cNvPr>
          <p:cNvSpPr txBox="1"/>
          <p:nvPr/>
        </p:nvSpPr>
        <p:spPr>
          <a:xfrm>
            <a:off x="8363146" y="468512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E5B821-783A-4DAC-B791-D3528DAA52DA}"/>
              </a:ext>
            </a:extLst>
          </p:cNvPr>
          <p:cNvSpPr txBox="1"/>
          <p:nvPr/>
        </p:nvSpPr>
        <p:spPr>
          <a:xfrm>
            <a:off x="8547877" y="4445424"/>
            <a:ext cx="2383025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If I were the world</a:t>
            </a:r>
          </a:p>
          <a:p>
            <a:r>
              <a:rPr lang="en-US" sz="1400" dirty="0"/>
              <a:t>You choose</a:t>
            </a:r>
          </a:p>
          <a:p>
            <a:r>
              <a:rPr lang="en-US" sz="1400" dirty="0"/>
              <a:t>Here we are</a:t>
            </a:r>
          </a:p>
          <a:p>
            <a:r>
              <a:rPr lang="en-US" sz="1400" dirty="0"/>
              <a:t>Old enough to save the planet</a:t>
            </a:r>
          </a:p>
          <a:p>
            <a:r>
              <a:rPr lang="en-US" sz="1400" dirty="0"/>
              <a:t>Dear earth</a:t>
            </a:r>
          </a:p>
          <a:p>
            <a:r>
              <a:rPr lang="en-US" sz="1400" dirty="0"/>
              <a:t>Clean up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19698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9A55714FFDDD4AA74D36DF0243BD91" ma:contentTypeVersion="15" ma:contentTypeDescription="Create a new document." ma:contentTypeScope="" ma:versionID="bc675ff0ee382d1d0dc2abc242b591c0">
  <xsd:schema xmlns:xsd="http://www.w3.org/2001/XMLSchema" xmlns:xs="http://www.w3.org/2001/XMLSchema" xmlns:p="http://schemas.microsoft.com/office/2006/metadata/properties" xmlns:ns3="fd4ca244-cf1c-43ee-94a2-93636410d0c0" xmlns:ns4="b3921e5c-784c-4057-8076-207a21448177" targetNamespace="http://schemas.microsoft.com/office/2006/metadata/properties" ma:root="true" ma:fieldsID="5d090c618fc9c7bc5398c5ed9c2e6862" ns3:_="" ns4:_="">
    <xsd:import namespace="fd4ca244-cf1c-43ee-94a2-93636410d0c0"/>
    <xsd:import namespace="b3921e5c-784c-4057-8076-207a2144817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4ca244-cf1c-43ee-94a2-93636410d0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ystemTags" ma:index="1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921e5c-784c-4057-8076-207a2144817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d4ca244-cf1c-43ee-94a2-93636410d0c0" xsi:nil="true"/>
  </documentManagement>
</p:properties>
</file>

<file path=customXml/itemProps1.xml><?xml version="1.0" encoding="utf-8"?>
<ds:datastoreItem xmlns:ds="http://schemas.openxmlformats.org/officeDocument/2006/customXml" ds:itemID="{09AB08D7-847D-406C-AC28-BB98A517C7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4ca244-cf1c-43ee-94a2-93636410d0c0"/>
    <ds:schemaRef ds:uri="b3921e5c-784c-4057-8076-207a214481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8E910B-A64F-4DBC-AF6D-12DD70408A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9E3380-CFAF-4588-85EA-C527D7233596}">
  <ds:schemaRefs>
    <ds:schemaRef ds:uri="fd4ca244-cf1c-43ee-94a2-93636410d0c0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b3921e5c-784c-4057-8076-207a21448177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130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mcmullon</dc:creator>
  <cp:lastModifiedBy>Emma Foord</cp:lastModifiedBy>
  <cp:revision>14</cp:revision>
  <dcterms:created xsi:type="dcterms:W3CDTF">2023-06-08T09:48:34Z</dcterms:created>
  <dcterms:modified xsi:type="dcterms:W3CDTF">2025-06-03T09:53:40Z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0x010100EB9A55714FFDDD4AA74D36DF0243BD91</vt:lpwstr>
  </property>
</Properties>
</file>