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CC66"/>
    <a:srgbClr val="FFCCCC"/>
    <a:srgbClr val="FFFF99"/>
    <a:srgbClr val="9966FF"/>
    <a:srgbClr val="9999FF"/>
    <a:srgbClr val="CCCC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80" d="100"/>
          <a:sy n="80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492716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As communicators we will…</a:t>
            </a:r>
            <a:endParaRPr lang="en-GB" sz="4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Be learning a word of the day and building on our vocabulary.</a:t>
            </a:r>
          </a:p>
          <a:p>
            <a:r>
              <a:rPr lang="en-GB" sz="1000" dirty="0" smtClean="0">
                <a:latin typeface="Comic Sans MS" pitchFamily="66" charset="0"/>
              </a:rPr>
              <a:t>We will make up simple stories using might writer</a:t>
            </a:r>
          </a:p>
          <a:p>
            <a:r>
              <a:rPr lang="en-GB" sz="1000" dirty="0" smtClean="0">
                <a:latin typeface="Comic Sans MS" pitchFamily="66" charset="0"/>
              </a:rPr>
              <a:t>Talk about celebrations such as fireworks, </a:t>
            </a:r>
            <a:r>
              <a:rPr lang="en-GB" sz="1000" dirty="0" smtClean="0">
                <a:latin typeface="Comic Sans MS" pitchFamily="66" charset="0"/>
              </a:rPr>
              <a:t>Remembrance </a:t>
            </a:r>
            <a:r>
              <a:rPr lang="en-GB" sz="1000" dirty="0" smtClean="0">
                <a:latin typeface="Comic Sans MS" pitchFamily="66" charset="0"/>
              </a:rPr>
              <a:t>day and </a:t>
            </a:r>
            <a:r>
              <a:rPr lang="en-GB" sz="1000" dirty="0">
                <a:latin typeface="Comic Sans MS" pitchFamily="66" charset="0"/>
              </a:rPr>
              <a:t>C</a:t>
            </a:r>
            <a:r>
              <a:rPr lang="en-GB" sz="1000" dirty="0" smtClean="0">
                <a:latin typeface="Comic Sans MS" pitchFamily="66" charset="0"/>
              </a:rPr>
              <a:t>hristmas</a:t>
            </a:r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3700" y="5512630"/>
            <a:ext cx="1905000" cy="430887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Fantastic Finish</a:t>
            </a:r>
          </a:p>
          <a:p>
            <a:r>
              <a:rPr lang="en-GB" sz="1100" dirty="0" smtClean="0">
                <a:latin typeface="Comic Sans MS" pitchFamily="66" charset="0"/>
              </a:rPr>
              <a:t>Have a Christmas party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793015"/>
              </p:ext>
            </p:extLst>
          </p:nvPr>
        </p:nvGraphicFramePr>
        <p:xfrm>
          <a:off x="2743200" y="76200"/>
          <a:ext cx="6324601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Talk about the signs of autumn and the seasons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Look at </a:t>
                      </a:r>
                      <a:r>
                        <a:rPr lang="en-GB" sz="1000" baseline="0" dirty="0" smtClean="0"/>
                        <a:t>animals </a:t>
                      </a:r>
                      <a:r>
                        <a:rPr lang="en-GB" sz="1000" baseline="0" dirty="0" smtClean="0"/>
                        <a:t>that live in the woods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Explore different animal habitats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Introduce </a:t>
                      </a:r>
                      <a:r>
                        <a:rPr lang="en-GB" sz="1000" baseline="0" dirty="0" smtClean="0"/>
                        <a:t>vocabulary nocturnal and </a:t>
                      </a:r>
                      <a:r>
                        <a:rPr lang="en-GB" sz="1000" baseline="0" dirty="0" smtClean="0"/>
                        <a:t>hibernation</a:t>
                      </a: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Go on autumn walks and notice changes in the </a:t>
                      </a:r>
                      <a:r>
                        <a:rPr lang="en-GB" sz="1000" baseline="0" dirty="0" smtClean="0"/>
                        <a:t>environment</a:t>
                      </a: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habitats for woodland animals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Label animal features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+mn-lt"/>
                        </a:rPr>
                        <a:t>Understand some important processes and changes in the natural world around them, including the seasons and changing states of matter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Explore the natural world around them, making observations and drawing pictures of animals and plants</a:t>
                      </a:r>
                      <a:r>
                        <a:rPr lang="en-US" sz="800" dirty="0" smtClean="0">
                          <a:latin typeface="+mn-lt"/>
                        </a:rPr>
                        <a:t>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</a:t>
                      </a:r>
                      <a:r>
                        <a:rPr lang="en-GB" sz="1000" baseline="0" dirty="0" smtClean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44190"/>
              </p:ext>
            </p:extLst>
          </p:nvPr>
        </p:nvGraphicFramePr>
        <p:xfrm>
          <a:off x="-31570" y="3692497"/>
          <a:ext cx="6134100" cy="3165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82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Readers and Writers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</a:t>
                      </a:r>
                      <a:r>
                        <a:rPr lang="en-GB" sz="1100" baseline="0" dirty="0" smtClean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8179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Form lower- case and capital letters correctly beginning to write </a:t>
                      </a:r>
                      <a:r>
                        <a:rPr lang="en-GB" sz="1000" baseline="0" dirty="0" err="1" smtClean="0"/>
                        <a:t>cvc</a:t>
                      </a:r>
                      <a:r>
                        <a:rPr lang="en-GB" sz="1000" baseline="0" dirty="0" smtClean="0"/>
                        <a:t>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Read individual letters by saying the sounds for them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Understand how a story is structured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Retell stories</a:t>
                      </a: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Listen to stories about the</a:t>
                      </a:r>
                      <a:r>
                        <a:rPr lang="en-GB" sz="900" baseline="0" dirty="0" smtClean="0"/>
                        <a:t> woods </a:t>
                      </a:r>
                      <a:r>
                        <a:rPr lang="en-GB" sz="900" dirty="0" smtClean="0"/>
                        <a:t>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Sequence story and talk about the characters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Listen to ABC songs.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Continue phase 2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Encourage writing for a purpose.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Encourage mark making through </a:t>
                      </a:r>
                      <a:r>
                        <a:rPr lang="en-GB" sz="900" baseline="0" dirty="0" smtClean="0"/>
                        <a:t>Role play</a:t>
                      </a:r>
                      <a:endParaRPr lang="en-GB" sz="900" baseline="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Make story maps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Act out stories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Write Christmas letters an cards</a:t>
                      </a:r>
                      <a:endParaRPr lang="en-GB" sz="90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+mn-lt"/>
                        </a:rPr>
                        <a:t>Demonstrate understanding of what has been read to them by retelling stories and narratives using their own words and recently introduced vocabulary</a:t>
                      </a:r>
                      <a:endParaRPr lang="en-GB" sz="900" dirty="0" smtClean="0"/>
                    </a:p>
                    <a:p>
                      <a:r>
                        <a:rPr lang="en-GB" sz="900" dirty="0" smtClean="0"/>
                        <a:t>Write recognisable letters, most of which are correctly formed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Self</a:t>
                      </a:r>
                      <a:r>
                        <a:rPr lang="en-GB" sz="1100" baseline="0" dirty="0" smtClean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Peer marking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Teacher</a:t>
                      </a:r>
                      <a:r>
                        <a:rPr lang="en-GB" sz="1100" baseline="0" dirty="0" smtClean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272" y="2067830"/>
            <a:ext cx="3409952" cy="1492716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Healthy Movers we will ….</a:t>
            </a:r>
          </a:p>
          <a:p>
            <a:r>
              <a:rPr lang="en-GB" sz="1000" dirty="0" smtClean="0">
                <a:latin typeface="Comic Sans MS" pitchFamily="66" charset="0"/>
              </a:rPr>
              <a:t>Children know the importance of good health of physical exercise and a healthy diet.</a:t>
            </a:r>
          </a:p>
          <a:p>
            <a:r>
              <a:rPr lang="en-GB" sz="1000" dirty="0" smtClean="0">
                <a:latin typeface="Comic Sans MS" pitchFamily="66" charset="0"/>
              </a:rPr>
              <a:t>Children show good control and co-ordination.</a:t>
            </a:r>
          </a:p>
          <a:p>
            <a:r>
              <a:rPr lang="en-GB" sz="1000" dirty="0" smtClean="0">
                <a:latin typeface="Comic Sans MS" pitchFamily="66" charset="0"/>
              </a:rPr>
              <a:t>Children will learn to move their </a:t>
            </a:r>
            <a:r>
              <a:rPr lang="en-GB" sz="1000" dirty="0" smtClean="0">
                <a:latin typeface="Comic Sans MS" pitchFamily="66" charset="0"/>
              </a:rPr>
              <a:t>bodies to </a:t>
            </a:r>
            <a:r>
              <a:rPr lang="en-GB" sz="1000" dirty="0" smtClean="0">
                <a:latin typeface="Comic Sans MS" pitchFamily="66" charset="0"/>
              </a:rPr>
              <a:t>music moving their bodies in different ways through </a:t>
            </a:r>
            <a:r>
              <a:rPr lang="en-GB" sz="1000" dirty="0" smtClean="0">
                <a:latin typeface="Comic Sans MS" pitchFamily="66" charset="0"/>
              </a:rPr>
              <a:t>dance</a:t>
            </a:r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Join in with the dough disco to strengthen hand muscles.</a:t>
            </a:r>
            <a:endParaRPr lang="en-GB" sz="1000" b="1" u="sng" dirty="0" smtClean="0">
              <a:latin typeface="Comic Sans MS" pitchFamily="66" charset="0"/>
            </a:endParaRPr>
          </a:p>
          <a:p>
            <a:endParaRPr lang="en-GB" sz="1100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781" y="1403262"/>
            <a:ext cx="2438401" cy="553998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Trips/Visitors</a:t>
            </a:r>
          </a:p>
          <a:p>
            <a:r>
              <a:rPr lang="en-GB" sz="1000" dirty="0" smtClean="0">
                <a:latin typeface="Comic Sans MS" pitchFamily="66" charset="0"/>
              </a:rPr>
              <a:t>Diwali workshop</a:t>
            </a:r>
          </a:p>
          <a:p>
            <a:r>
              <a:rPr lang="en-GB" sz="1000" dirty="0" smtClean="0">
                <a:latin typeface="Comic Sans MS" pitchFamily="66" charset="0"/>
              </a:rPr>
              <a:t>Panto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34200" y="2762920"/>
            <a:ext cx="1981200" cy="707886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historians we will..</a:t>
            </a:r>
          </a:p>
          <a:p>
            <a:r>
              <a:rPr lang="en-GB" sz="1000" dirty="0" smtClean="0">
                <a:latin typeface="Comic Sans MS" pitchFamily="66" charset="0"/>
              </a:rPr>
              <a:t>Talk about past celebrations and  how different cultures have celebrated festivals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10348" y="3927004"/>
            <a:ext cx="2305051" cy="1323439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kind considerate people we…</a:t>
            </a:r>
          </a:p>
          <a:p>
            <a:r>
              <a:rPr lang="en-GB" sz="1000" dirty="0" smtClean="0">
                <a:latin typeface="Comic Sans MS" pitchFamily="66" charset="0"/>
              </a:rPr>
              <a:t>Build constructive and respectful relationships</a:t>
            </a:r>
          </a:p>
          <a:p>
            <a:r>
              <a:rPr lang="en-GB" sz="1000" dirty="0" smtClean="0">
                <a:latin typeface="Comic Sans MS" pitchFamily="66" charset="0"/>
              </a:rPr>
              <a:t>Learn how to deal with our emotions and situations which make us upset</a:t>
            </a:r>
          </a:p>
          <a:p>
            <a:r>
              <a:rPr lang="en-GB" sz="1000" dirty="0" smtClean="0">
                <a:latin typeface="Comic Sans MS" pitchFamily="66" charset="0"/>
              </a:rPr>
              <a:t>Listen to how people our feeling and how we can help them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302181" y="1830679"/>
            <a:ext cx="3124201" cy="2036624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latin typeface="Comic Sans MS" pitchFamily="66" charset="0"/>
              </a:rPr>
              <a:t>In the woods</a:t>
            </a:r>
          </a:p>
        </p:txBody>
      </p:sp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099" y="2499754"/>
            <a:ext cx="1550192" cy="1058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318" y="1485890"/>
            <a:ext cx="1986030" cy="849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60945"/>
              </p:ext>
            </p:extLst>
          </p:nvPr>
        </p:nvGraphicFramePr>
        <p:xfrm>
          <a:off x="4419601" y="152401"/>
          <a:ext cx="4571998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Artists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years foundation stage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Select tools and techniques to assemble materials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 </a:t>
                      </a:r>
                      <a:r>
                        <a:rPr lang="en-GB" sz="1000" baseline="0" dirty="0" smtClean="0"/>
                        <a:t>different </a:t>
                      </a:r>
                      <a:r>
                        <a:rPr lang="en-GB" sz="1000" baseline="0" dirty="0" smtClean="0"/>
                        <a:t>materials </a:t>
                      </a:r>
                      <a:r>
                        <a:rPr lang="en-GB" sz="1000" baseline="0" dirty="0" smtClean="0"/>
                        <a:t>to make pictures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Owl</a:t>
                      </a:r>
                      <a:r>
                        <a:rPr lang="en-GB" sz="1000" baseline="0" dirty="0" smtClean="0"/>
                        <a:t> masks</a:t>
                      </a:r>
                      <a:endParaRPr lang="en-GB" sz="100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Firework</a:t>
                      </a:r>
                      <a:r>
                        <a:rPr lang="en-GB" sz="1000" baseline="0" dirty="0" smtClean="0"/>
                        <a:t> pictures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err="1" smtClean="0"/>
                        <a:t>Rangoli</a:t>
                      </a:r>
                      <a:r>
                        <a:rPr lang="en-GB" sz="1000" baseline="0" dirty="0" smtClean="0"/>
                        <a:t> pictures</a:t>
                      </a: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Poppies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Christmas decoration</a:t>
                      </a:r>
                      <a:endParaRPr lang="en-GB" sz="100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History</a:t>
                      </a:r>
                    </a:p>
                    <a:p>
                      <a:r>
                        <a:rPr lang="en-GB" sz="1000" dirty="0" smtClean="0"/>
                        <a:t>PHSE</a:t>
                      </a:r>
                    </a:p>
                    <a:p>
                      <a:r>
                        <a:rPr lang="en-GB" sz="1000" dirty="0" smtClean="0"/>
                        <a:t>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78487"/>
              </p:ext>
            </p:extLst>
          </p:nvPr>
        </p:nvGraphicFramePr>
        <p:xfrm>
          <a:off x="4733108" y="4477534"/>
          <a:ext cx="4267200" cy="210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99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Designers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717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different materials to make a model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Develop their small motor skills so that they can use a range of tools competently safely and confidently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Animal habitat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an animal mask </a:t>
                      </a: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Pinecone Hedgehog</a:t>
                      </a: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Safely use and explore a variety of materials, tools and techniques, experimenting with colour, design, texture, form and function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87675"/>
              </p:ext>
            </p:extLst>
          </p:nvPr>
        </p:nvGraphicFramePr>
        <p:xfrm>
          <a:off x="57150" y="381001"/>
          <a:ext cx="4210050" cy="389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Mathematicians</a:t>
                      </a:r>
                      <a:r>
                        <a:rPr lang="en-GB" sz="1100" baseline="0" dirty="0" smtClean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0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Looks</a:t>
                      </a:r>
                      <a:r>
                        <a:rPr lang="en-GB" sz="1000" baseline="0" dirty="0" smtClean="0"/>
                        <a:t> at circles and </a:t>
                      </a:r>
                      <a:r>
                        <a:rPr lang="en-GB" sz="1000" baseline="0" dirty="0" smtClean="0"/>
                        <a:t>triangles</a:t>
                      </a:r>
                      <a:endParaRPr lang="en-GB" sz="1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Understand and use positional language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Represent numbers 1-5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One more and one less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Shapes with 4 sides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time</a:t>
                      </a: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Counting games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Shape hunt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Addition and subtraction stories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Sequencing daily routine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Shape printing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Wrapping presents/ boxes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Have a deep understanding of number to 10, including the composition of each number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err="1" smtClean="0">
                          <a:latin typeface="+mn-lt"/>
                        </a:rPr>
                        <a:t>Subitise</a:t>
                      </a:r>
                      <a:r>
                        <a:rPr lang="en-US" sz="1000" smtClean="0">
                          <a:latin typeface="+mn-lt"/>
                        </a:rPr>
                        <a:t>  </a:t>
                      </a:r>
                      <a:r>
                        <a:rPr lang="en-US" sz="1000" dirty="0" smtClean="0">
                          <a:latin typeface="+mn-lt"/>
                        </a:rPr>
                        <a:t>(</a:t>
                      </a:r>
                      <a:r>
                        <a:rPr lang="en-US" sz="1000" dirty="0" err="1" smtClean="0">
                          <a:latin typeface="+mn-lt"/>
                        </a:rPr>
                        <a:t>recognise</a:t>
                      </a:r>
                      <a:r>
                        <a:rPr lang="en-US" sz="1000" dirty="0" smtClean="0">
                          <a:latin typeface="+mn-lt"/>
                        </a:rPr>
                        <a:t> quantities without counting) up to 5; </a:t>
                      </a:r>
                      <a:endParaRPr kumimoji="0" lang="en-GB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77366"/>
              </p:ext>
            </p:extLst>
          </p:nvPr>
        </p:nvGraphicFramePr>
        <p:xfrm>
          <a:off x="4428309" y="2363003"/>
          <a:ext cx="4571999" cy="188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49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Computing Scientists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1340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Use</a:t>
                      </a:r>
                      <a:r>
                        <a:rPr lang="en-GB" sz="1000" baseline="0" dirty="0" smtClean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Learn about E-safety.</a:t>
                      </a: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Art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67100"/>
              </p:ext>
            </p:extLst>
          </p:nvPr>
        </p:nvGraphicFramePr>
        <p:xfrm>
          <a:off x="57150" y="4389120"/>
          <a:ext cx="4675959" cy="229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2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Musicians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455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Experiment with music and dancing through Write Dance.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Dance PE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Perform our own stories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Nativity performance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Sing Christmas songs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Sing a range of well-known nursery rhymes and songs.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9" name="Picture 8" descr="TEACHING ENGLISH AND SCIENC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b="18809"/>
          <a:stretch/>
        </p:blipFill>
        <p:spPr>
          <a:xfrm>
            <a:off x="1295400" y="2823211"/>
            <a:ext cx="1523999" cy="986789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725</Words>
  <Application>Microsoft Office PowerPoint</Application>
  <PresentationFormat>On-screen Show (4:3)</PresentationFormat>
  <Paragraphs>131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329</cp:revision>
  <cp:lastPrinted>2018-10-19T07:01:55Z</cp:lastPrinted>
  <dcterms:created xsi:type="dcterms:W3CDTF">2016-08-30T06:34:50Z</dcterms:created>
  <dcterms:modified xsi:type="dcterms:W3CDTF">2022-10-18T14:03:54Z</dcterms:modified>
</cp:coreProperties>
</file>