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CC66"/>
    <a:srgbClr val="FFCCCC"/>
    <a:srgbClr val="FFFF99"/>
    <a:srgbClr val="9966FF"/>
    <a:srgbClr val="9999FF"/>
    <a:srgbClr val="CCCC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07/08/2023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338828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As communicators we will…</a:t>
            </a:r>
            <a:endParaRPr lang="en-GB" sz="400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Introduce ourselves using parachute games.</a:t>
            </a:r>
          </a:p>
          <a:p>
            <a:r>
              <a:rPr lang="en-GB" sz="1000" dirty="0" smtClean="0">
                <a:latin typeface="Comic Sans MS" pitchFamily="66" charset="0"/>
              </a:rPr>
              <a:t>Talk about ourselves and how we are different from each other.</a:t>
            </a:r>
          </a:p>
          <a:p>
            <a:r>
              <a:rPr lang="en-GB" sz="1000" dirty="0" smtClean="0">
                <a:latin typeface="Comic Sans MS" pitchFamily="66" charset="0"/>
              </a:rPr>
              <a:t>Talk about what we want to do when we grow up.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3700" y="5512630"/>
            <a:ext cx="1905000" cy="430887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Fantastic Finish</a:t>
            </a:r>
          </a:p>
          <a:p>
            <a:r>
              <a:rPr lang="en-GB" sz="1100" dirty="0" smtClean="0">
                <a:latin typeface="Comic Sans MS" pitchFamily="66" charset="0"/>
              </a:rPr>
              <a:t>Halloween picnic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97182"/>
              </p:ext>
            </p:extLst>
          </p:nvPr>
        </p:nvGraphicFramePr>
        <p:xfrm>
          <a:off x="2743200" y="76200"/>
          <a:ext cx="6324601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Can talk about we look after our bodies and stay healthy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Look at how are bodies change over time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Make comparisons about </a:t>
                      </a:r>
                      <a:r>
                        <a:rPr lang="en-GB" sz="1000" baseline="0" smtClean="0"/>
                        <a:t>our characteristics </a:t>
                      </a:r>
                      <a:r>
                        <a:rPr lang="en-GB" sz="1000" baseline="0" dirty="0" smtClean="0"/>
                        <a:t>with other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 smtClean="0"/>
                        <a:t>Talk about school and local environment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Look at impact food has on our teeth through experiments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 ways to stay healthy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Discuss our similarities and make a graph of height/eye colour/hair colour.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Walks around </a:t>
                      </a:r>
                      <a:r>
                        <a:rPr lang="en-GB" sz="1000" baseline="0" dirty="0" err="1" smtClean="0"/>
                        <a:t>Rodmersham</a:t>
                      </a:r>
                      <a:endParaRPr lang="en-GB" sz="1000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Manage their own basic hygiene and personal needs, including dressing, going to the toilet and understanding the importance of healthy food choices.</a:t>
                      </a:r>
                    </a:p>
                    <a:p>
                      <a:r>
                        <a:rPr lang="en-GB" sz="1000" dirty="0" smtClean="0"/>
                        <a:t>Describe their immediate environment using knowledge from observation, discussion, stories, non-fiction texts and maps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</a:t>
                      </a:r>
                      <a:r>
                        <a:rPr lang="en-GB" sz="1000" baseline="0" dirty="0" smtClean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13841"/>
              </p:ext>
            </p:extLst>
          </p:nvPr>
        </p:nvGraphicFramePr>
        <p:xfrm>
          <a:off x="190500" y="4436467"/>
          <a:ext cx="6134100" cy="2455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21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Readers and Writers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</a:t>
                      </a:r>
                      <a:r>
                        <a:rPr lang="en-GB" sz="1100" baseline="0" dirty="0" smtClean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2567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100" baseline="0" dirty="0" smtClean="0"/>
                        <a:t>Form lower- case and capital letters correctly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100" baseline="0" dirty="0" smtClean="0"/>
                        <a:t>Read individual letters by saying the sounds for them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100" baseline="0" dirty="0" smtClean="0"/>
                        <a:t>Play with rhyme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100" baseline="0" dirty="0" smtClean="0"/>
                        <a:t>Write own name.</a:t>
                      </a:r>
                      <a:endParaRPr lang="en-GB" sz="11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Listen to stories about starting school.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/>
                        <a:t>Read</a:t>
                      </a:r>
                      <a:r>
                        <a:rPr lang="en-GB" sz="900" baseline="0" dirty="0" smtClean="0"/>
                        <a:t> our favourite stories from home.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Listen to ABC songs.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Introduce phase 2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Making captions</a:t>
                      </a:r>
                      <a:endParaRPr lang="en-GB" sz="900" baseline="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Encourage mark making through Write Dance.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/>
                        <a:t>Trace our name each morning.</a:t>
                      </a:r>
                      <a:endParaRPr lang="en-GB" sz="90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Say a sound for each letter in the alphabet and at least 10 digraphs</a:t>
                      </a:r>
                    </a:p>
                    <a:p>
                      <a:r>
                        <a:rPr lang="en-GB" sz="900" dirty="0" smtClean="0"/>
                        <a:t>Write recognisable letters, most of which are correctly formed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Self</a:t>
                      </a:r>
                      <a:r>
                        <a:rPr lang="en-GB" sz="1100" baseline="0" dirty="0" smtClean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/>
                        <a:t>Peer marking</a:t>
                      </a:r>
                      <a:endParaRPr lang="en-GB" sz="11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/>
                        <a:t>Teacher</a:t>
                      </a:r>
                      <a:r>
                        <a:rPr lang="en-GB" sz="1100" baseline="0" dirty="0" smtClean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52399" y="2858646"/>
            <a:ext cx="3467100" cy="1492716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Healthy Movers we will ….</a:t>
            </a:r>
          </a:p>
          <a:p>
            <a:r>
              <a:rPr lang="en-GB" sz="1000" dirty="0" smtClean="0">
                <a:latin typeface="Comic Sans MS" pitchFamily="66" charset="0"/>
              </a:rPr>
              <a:t>Children know the importance of good health of physical exercise and a healthy diet.</a:t>
            </a:r>
          </a:p>
          <a:p>
            <a:r>
              <a:rPr lang="en-GB" sz="1000" dirty="0" smtClean="0">
                <a:latin typeface="Comic Sans MS" pitchFamily="66" charset="0"/>
              </a:rPr>
              <a:t>Children show good control and co-ordination.</a:t>
            </a:r>
          </a:p>
          <a:p>
            <a:r>
              <a:rPr lang="en-GB" sz="1000" dirty="0" smtClean="0">
                <a:latin typeface="Comic Sans MS" pitchFamily="66" charset="0"/>
              </a:rPr>
              <a:t>Learn to ride balance bikes.</a:t>
            </a:r>
          </a:p>
          <a:p>
            <a:r>
              <a:rPr lang="en-GB" sz="1000" dirty="0" smtClean="0">
                <a:latin typeface="Comic Sans MS" pitchFamily="66" charset="0"/>
              </a:rPr>
              <a:t>Build on our core strength to help us learn</a:t>
            </a:r>
          </a:p>
          <a:p>
            <a:r>
              <a:rPr lang="en-GB" sz="1000" dirty="0" smtClean="0">
                <a:latin typeface="Comic Sans MS" pitchFamily="66" charset="0"/>
              </a:rPr>
              <a:t>Join in with the dough disco to strengthen hand muscles.</a:t>
            </a:r>
            <a:endParaRPr lang="en-GB" sz="1000" b="1" u="sng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Learn how to take part in PE lessons</a:t>
            </a:r>
            <a:endParaRPr lang="en-GB" sz="1100" dirty="0" smtClean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3824" y="1774532"/>
            <a:ext cx="2438401" cy="877163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latin typeface="Comic Sans MS" pitchFamily="66" charset="0"/>
              </a:rPr>
              <a:t>Trips/Visitors</a:t>
            </a:r>
          </a:p>
          <a:p>
            <a:r>
              <a:rPr lang="en-GB" sz="1000" dirty="0" smtClean="0">
                <a:latin typeface="Comic Sans MS" pitchFamily="66" charset="0"/>
              </a:rPr>
              <a:t>Visits from members of staff to talk about Rodmersham school and their role</a:t>
            </a:r>
          </a:p>
          <a:p>
            <a:r>
              <a:rPr lang="en-GB" sz="1000" dirty="0" smtClean="0">
                <a:latin typeface="Comic Sans MS" pitchFamily="66" charset="0"/>
              </a:rPr>
              <a:t>Walks around </a:t>
            </a:r>
            <a:r>
              <a:rPr lang="en-GB" sz="1000" dirty="0" err="1" smtClean="0">
                <a:latin typeface="Comic Sans MS" pitchFamily="66" charset="0"/>
              </a:rPr>
              <a:t>Rodmersham</a:t>
            </a:r>
            <a:endParaRPr lang="en-GB" sz="1000" dirty="0" smtClean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2762920"/>
            <a:ext cx="1981200" cy="1015663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historians we will..</a:t>
            </a:r>
          </a:p>
          <a:p>
            <a:r>
              <a:rPr lang="en-GB" sz="1000" dirty="0" smtClean="0">
                <a:latin typeface="Comic Sans MS" pitchFamily="66" charset="0"/>
              </a:rPr>
              <a:t>Talk about our heritage.</a:t>
            </a:r>
          </a:p>
          <a:p>
            <a:r>
              <a:rPr lang="en-GB" sz="1000" dirty="0" smtClean="0">
                <a:latin typeface="Comic Sans MS" pitchFamily="66" charset="0"/>
              </a:rPr>
              <a:t>Talk about the differences between past and present events.</a:t>
            </a:r>
          </a:p>
          <a:p>
            <a:r>
              <a:rPr lang="en-GB" sz="1000" dirty="0" smtClean="0">
                <a:latin typeface="Comic Sans MS" pitchFamily="66" charset="0"/>
              </a:rPr>
              <a:t>Talk about our relatives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10348" y="3927004"/>
            <a:ext cx="2305051" cy="1323439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itchFamily="66" charset="0"/>
              </a:rPr>
              <a:t>As kind considerate people we…</a:t>
            </a:r>
          </a:p>
          <a:p>
            <a:r>
              <a:rPr lang="en-GB" sz="1000" dirty="0" smtClean="0">
                <a:latin typeface="Comic Sans MS" pitchFamily="66" charset="0"/>
              </a:rPr>
              <a:t>Playing co-operatively, taking turns, showing sensitivity to others’ needs and feelings, forming positive relationships with adults and children. </a:t>
            </a:r>
          </a:p>
          <a:p>
            <a:r>
              <a:rPr lang="en-GB" sz="1000" dirty="0">
                <a:latin typeface="Comic Sans MS" pitchFamily="66" charset="0"/>
              </a:rPr>
              <a:t>Learn the school and class rules</a:t>
            </a:r>
            <a:r>
              <a:rPr lang="en-GB" sz="1000" dirty="0" smtClean="0">
                <a:latin typeface="Comic Sans MS" pitchFamily="66" charset="0"/>
              </a:rPr>
              <a:t>.</a:t>
            </a:r>
            <a:endParaRPr lang="en-GB" sz="1000" b="1" u="sng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Celebrate what makes us special</a:t>
            </a:r>
            <a:endParaRPr lang="en-GB" sz="1000" dirty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619499" y="2242691"/>
            <a:ext cx="3124201" cy="2036624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latin typeface="Comic Sans MS" pitchFamily="66" charset="0"/>
              </a:rPr>
              <a:t>All about Me</a:t>
            </a:r>
          </a:p>
          <a:p>
            <a:r>
              <a:rPr lang="en-GB" sz="1200" b="1" dirty="0" smtClean="0">
                <a:solidFill>
                  <a:schemeClr val="accent1"/>
                </a:solidFill>
                <a:latin typeface="Comic Sans MS" pitchFamily="66" charset="0"/>
              </a:rPr>
              <a:t>Settling into school.</a:t>
            </a:r>
            <a:endParaRPr lang="en-GB" sz="1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2" name="Picture 1" descr="Special Text Free Stock Photo - Public Domain Pictur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222940"/>
            <a:ext cx="1371600" cy="466487"/>
          </a:xfrm>
          <a:prstGeom prst="rect">
            <a:avLst/>
          </a:prstGeom>
        </p:spPr>
      </p:pic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pic>
        <p:nvPicPr>
          <p:cNvPr id="3" name="Picture 2" descr="The Power of Educational Innovation: 5 Things Learners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367200"/>
            <a:ext cx="730246" cy="73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13104"/>
              </p:ext>
            </p:extLst>
          </p:nvPr>
        </p:nvGraphicFramePr>
        <p:xfrm>
          <a:off x="4419601" y="152401"/>
          <a:ext cx="4571998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Artists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years foundation stage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Explore, use and refine a variety of artistic effects to express their ideas and feelings.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portraits – what do I look like? How am I different to my friends?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Hand prints pictures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Mixing colours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Technology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5928"/>
              </p:ext>
            </p:extLst>
          </p:nvPr>
        </p:nvGraphicFramePr>
        <p:xfrm>
          <a:off x="4733108" y="4477534"/>
          <a:ext cx="4267200" cy="210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991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Designers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5717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Return to and build on their previous learning, refining ideas and developing their ideas to represent them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Develop their small motor skills so that they can use a range of tools competently safely and confidently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healthy snacks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Make models of or homes using variety of materials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Safely use and explore a variety of materials, tools and techniques, experimenting with colour, design, texture, form and function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3067"/>
              </p:ext>
            </p:extLst>
          </p:nvPr>
        </p:nvGraphicFramePr>
        <p:xfrm>
          <a:off x="57150" y="381001"/>
          <a:ext cx="4210050" cy="389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Mathematicians</a:t>
                      </a:r>
                      <a:r>
                        <a:rPr lang="en-GB" sz="1100" baseline="0" dirty="0" smtClean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0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Compare</a:t>
                      </a:r>
                      <a:r>
                        <a:rPr lang="en-GB" sz="1000" baseline="0" dirty="0" smtClean="0"/>
                        <a:t> numbers</a:t>
                      </a:r>
                      <a:endParaRPr lang="en-GB" sz="10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Continue, copy and create repeating patterns</a:t>
                      </a:r>
                      <a:r>
                        <a:rPr lang="en-GB" sz="1000" baseline="0" dirty="0" smtClean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Count objects, actions and sounds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 smtClean="0"/>
                        <a:t>Compare quantities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Matching socks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Finding odd one out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Sorting objects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Making pattern with cake cases- creating caterpillars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dirty="0" smtClean="0"/>
                        <a:t>Compare quantities up to 10 in different contexts, recognising when one quantity is greater than, less than or the same as the other quantity; - Explore and represent patterns within numbers up to 10, including evens and odds, double facts and how quantities can be distributed equally. </a:t>
                      </a:r>
                      <a:endParaRPr kumimoji="0" lang="en-GB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77366"/>
              </p:ext>
            </p:extLst>
          </p:nvPr>
        </p:nvGraphicFramePr>
        <p:xfrm>
          <a:off x="4428309" y="2363003"/>
          <a:ext cx="4571999" cy="1889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49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Computing Scientists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Assessment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1340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Use</a:t>
                      </a:r>
                      <a:r>
                        <a:rPr lang="en-GB" sz="1000" baseline="0" dirty="0" smtClean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Learn about E-safety.</a:t>
                      </a:r>
                      <a:endParaRPr lang="en-GB" sz="100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Art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 smtClean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04707"/>
              </p:ext>
            </p:extLst>
          </p:nvPr>
        </p:nvGraphicFramePr>
        <p:xfrm>
          <a:off x="57150" y="4389120"/>
          <a:ext cx="4675959" cy="229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02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As Musicians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Suggested</a:t>
                      </a:r>
                      <a:r>
                        <a:rPr lang="en-GB" sz="1100" baseline="0" dirty="0" smtClean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Early learning Goal.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455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 smtClean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Experiment with music and dancing through Write Dance.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Make up rhymes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 Sing songs.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 smtClean="0"/>
                        <a:t>Listen to music on the cd.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 smtClean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Sing a range of well-known nursery rhymes and songs.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2" name="Picture 1" descr="File:Blue &lt;strong&gt;Handprint&lt;/strong&gt;.JP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618" y="1143122"/>
            <a:ext cx="479681" cy="516435"/>
          </a:xfrm>
          <a:prstGeom prst="rect">
            <a:avLst/>
          </a:prstGeom>
        </p:spPr>
      </p:pic>
      <p:pic>
        <p:nvPicPr>
          <p:cNvPr id="9" name="Picture 8" descr="TEACHING ENGLISH AND SCIENC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b="18809"/>
          <a:stretch/>
        </p:blipFill>
        <p:spPr>
          <a:xfrm>
            <a:off x="1295400" y="2823211"/>
            <a:ext cx="1523999" cy="986789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808</Words>
  <Application>Microsoft Office PowerPoint</Application>
  <PresentationFormat>On-screen Show (4:3)</PresentationFormat>
  <Paragraphs>123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325</cp:revision>
  <cp:lastPrinted>2018-10-19T07:01:55Z</cp:lastPrinted>
  <dcterms:created xsi:type="dcterms:W3CDTF">2016-08-30T06:34:50Z</dcterms:created>
  <dcterms:modified xsi:type="dcterms:W3CDTF">2023-08-07T12:08:56Z</dcterms:modified>
</cp:coreProperties>
</file>